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81" r:id="rId23"/>
    <p:sldId id="277" r:id="rId24"/>
    <p:sldId id="278" r:id="rId25"/>
    <p:sldId id="279" r:id="rId26"/>
    <p:sldId id="280" r:id="rId27"/>
  </p:sldIdLst>
  <p:sldSz cx="18288000" cy="10287000"/>
  <p:notesSz cx="6858000" cy="9144000"/>
  <p:embeddedFontLst>
    <p:embeddedFont>
      <p:font typeface="Inter" panose="020B0600000101010101" charset="0"/>
      <p:regular r:id="rId28"/>
    </p:embeddedFont>
    <p:embeddedFont>
      <p:font typeface="맑은 고딕" panose="020B0503020000020004" pitchFamily="50" charset="-127"/>
      <p:regular r:id="rId29"/>
      <p:bold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6" d="100"/>
          <a:sy n="56" d="100"/>
        </p:scale>
        <p:origin x="610" y="3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3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hyperlink" Target="https://youtu.be/LGonUX21H74" TargetMode="External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643"/>
            <a:ext cx="18286857" cy="1028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5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249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643"/>
            <a:ext cx="18286857" cy="10286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1948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4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823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5294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241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79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048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906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59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0844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3-06-29 15-59-0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8800" y="1028700"/>
            <a:ext cx="14630400" cy="82296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7544908" y="571500"/>
            <a:ext cx="3198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hlinkClick r:id="rId5"/>
              </a:rPr>
              <a:t>https://youtu.be/LGonUX21H74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7718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395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952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5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2368042" y="266700"/>
            <a:ext cx="4527200" cy="21236583"/>
            <a:chOff x="2368042" y="266700"/>
            <a:chExt cx="4527200" cy="21236583"/>
          </a:xfrm>
        </p:grpSpPr>
        <p:sp>
          <p:nvSpPr>
            <p:cNvPr id="3" name="TextBox 2"/>
            <p:cNvSpPr txBox="1"/>
            <p:nvPr/>
          </p:nvSpPr>
          <p:spPr>
            <a:xfrm>
              <a:off x="2368042" y="266700"/>
              <a:ext cx="4527200" cy="212365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5400" dirty="0" smtClean="0">
                  <a:solidFill>
                    <a:schemeClr val="bg1"/>
                  </a:solidFill>
                  <a:latin typeface="inter" panose="020B0600000101010101" charset="0"/>
                </a:rPr>
                <a:t>Chroma Lens</a:t>
              </a:r>
            </a:p>
            <a:p>
              <a:pPr algn="ctr"/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기획</a:t>
              </a:r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윤채영 이주희</a:t>
              </a:r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제작</a:t>
              </a:r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윤채영 이주희</a:t>
              </a:r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디자인</a:t>
              </a:r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윤채영 이주희</a:t>
              </a:r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총괄</a:t>
              </a:r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윤채영 이주희</a:t>
              </a:r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테스트 엔지니어</a:t>
              </a:r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윤채영 이주희</a:t>
              </a:r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PM</a:t>
              </a: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윤채영 이주희</a:t>
              </a:r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en-US" altLang="ko-KR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PO</a:t>
              </a:r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윤채영 이주희</a:t>
              </a:r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err="1" smtClean="0">
                  <a:solidFill>
                    <a:schemeClr val="bg1"/>
                  </a:solidFill>
                  <a:latin typeface="inter" panose="020B0600000101010101" charset="0"/>
                </a:rPr>
                <a:t>데이터셋</a:t>
              </a:r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 구축</a:t>
              </a:r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윤채영 이주희</a:t>
              </a:r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모델 구축</a:t>
              </a:r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윤채영 이주희</a:t>
              </a:r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팀원</a:t>
              </a:r>
              <a:endParaRPr lang="en-US" altLang="ko-KR" sz="2000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ko-KR" altLang="en-US" sz="2000" dirty="0" smtClean="0">
                  <a:solidFill>
                    <a:schemeClr val="bg1"/>
                  </a:solidFill>
                  <a:latin typeface="inter" panose="020B0600000101010101" charset="0"/>
                </a:rPr>
                <a:t>윤채영 이주희</a:t>
              </a:r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inter" panose="020B0600000101010101" charset="0"/>
                </a:rPr>
                <a:t>SUPERVISOR</a:t>
              </a: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inter" panose="020B0600000101010101" charset="0"/>
                </a:rPr>
                <a:t>U </a:t>
              </a:r>
              <a:r>
                <a:rPr lang="en-US" altLang="ko-KR" sz="2000" b="1" dirty="0" err="1" smtClean="0">
                  <a:solidFill>
                    <a:schemeClr val="bg1"/>
                  </a:solidFill>
                  <a:latin typeface="inter" panose="020B0600000101010101" charset="0"/>
                </a:rPr>
                <a:t>NiSung</a:t>
              </a:r>
              <a:endParaRPr lang="en-US" altLang="ko-KR" sz="2000" b="1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inter" panose="020B0600000101010101" charset="0"/>
                </a:rPr>
                <a:t/>
              </a:r>
              <a:br>
                <a:rPr lang="en-US" altLang="ko-KR" sz="2000" b="1" dirty="0" smtClean="0">
                  <a:solidFill>
                    <a:schemeClr val="bg1"/>
                  </a:solidFill>
                  <a:latin typeface="inter" panose="020B0600000101010101" charset="0"/>
                </a:rPr>
              </a:br>
              <a:endParaRPr lang="en-US" altLang="ko-KR" sz="2000" b="1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endParaRPr lang="en-US" altLang="ko-KR" sz="2000" b="1" dirty="0" smtClean="0">
                <a:solidFill>
                  <a:schemeClr val="bg1"/>
                </a:solidFill>
                <a:latin typeface="inter" panose="020B0600000101010101" charset="0"/>
              </a:endParaRPr>
            </a:p>
            <a:p>
              <a:pPr algn="ctr"/>
              <a:r>
                <a:rPr lang="en-US" altLang="ko-KR" sz="2000" b="1" dirty="0" smtClean="0">
                  <a:solidFill>
                    <a:schemeClr val="bg1"/>
                  </a:solidFill>
                  <a:latin typeface="inter" panose="020B0600000101010101" charset="0"/>
                </a:rPr>
                <a:t>Thank U</a:t>
              </a:r>
            </a:p>
          </p:txBody>
        </p:sp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93493" y="15506700"/>
              <a:ext cx="3476299" cy="2392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2348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643"/>
            <a:ext cx="18134457" cy="102006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643"/>
            <a:ext cx="18286857" cy="102863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266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" y="643"/>
            <a:ext cx="18286860" cy="1028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5921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" y="643"/>
            <a:ext cx="18134457" cy="1020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15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41</Words>
  <Application>Microsoft Office PowerPoint</Application>
  <PresentationFormat>사용자 지정</PresentationFormat>
  <Paragraphs>67</Paragraphs>
  <Slides>26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26</vt:i4>
      </vt:variant>
    </vt:vector>
  </HeadingPairs>
  <TitlesOfParts>
    <vt:vector size="31" baseType="lpstr">
      <vt:lpstr>Inter</vt:lpstr>
      <vt:lpstr>맑은 고딕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Chroma_Lens</dc:title>
  <cp:lastModifiedBy>KIBWA_20</cp:lastModifiedBy>
  <cp:revision>7</cp:revision>
  <dcterms:created xsi:type="dcterms:W3CDTF">2006-08-16T00:00:00Z</dcterms:created>
  <dcterms:modified xsi:type="dcterms:W3CDTF">2023-06-29T11:49:52Z</dcterms:modified>
  <dc:identifier>DAFmgr9vtoM</dc:identifier>
</cp:coreProperties>
</file>